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8" r:id="rId12"/>
    <p:sldId id="275" r:id="rId13"/>
    <p:sldId id="276" r:id="rId14"/>
    <p:sldId id="269" r:id="rId15"/>
    <p:sldId id="271" r:id="rId16"/>
    <p:sldId id="272" r:id="rId17"/>
    <p:sldId id="274" r:id="rId18"/>
    <p:sldId id="277" r:id="rId19"/>
    <p:sldId id="285" r:id="rId20"/>
    <p:sldId id="286" r:id="rId21"/>
    <p:sldId id="288" r:id="rId22"/>
    <p:sldId id="289" r:id="rId23"/>
    <p:sldId id="290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2" r:id="rId32"/>
    <p:sldId id="291" r:id="rId33"/>
    <p:sldId id="293" r:id="rId34"/>
    <p:sldId id="294" r:id="rId35"/>
    <p:sldId id="295" r:id="rId36"/>
    <p:sldId id="297" r:id="rId37"/>
    <p:sldId id="299" r:id="rId38"/>
    <p:sldId id="300" r:id="rId39"/>
    <p:sldId id="298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5B3B80-11A8-4657-BBB9-CBBCDDA422E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6"/>
            <p14:sldId id="268"/>
            <p14:sldId id="275"/>
            <p14:sldId id="276"/>
            <p14:sldId id="269"/>
            <p14:sldId id="271"/>
            <p14:sldId id="272"/>
            <p14:sldId id="274"/>
            <p14:sldId id="277"/>
            <p14:sldId id="285"/>
            <p14:sldId id="286"/>
            <p14:sldId id="288"/>
            <p14:sldId id="289"/>
            <p14:sldId id="290"/>
            <p14:sldId id="278"/>
            <p14:sldId id="279"/>
            <p14:sldId id="280"/>
            <p14:sldId id="281"/>
            <p14:sldId id="282"/>
            <p14:sldId id="283"/>
            <p14:sldId id="284"/>
            <p14:sldId id="292"/>
            <p14:sldId id="291"/>
            <p14:sldId id="293"/>
            <p14:sldId id="294"/>
            <p14:sldId id="295"/>
            <p14:sldId id="297"/>
            <p14:sldId id="299"/>
            <p14:sldId id="300"/>
            <p14:sldId id="298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dhi Patel" initials="N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291" autoAdjust="0"/>
  </p:normalViewPr>
  <p:slideViewPr>
    <p:cSldViewPr snapToGrid="0">
      <p:cViewPr varScale="1">
        <p:scale>
          <a:sx n="65" d="100"/>
          <a:sy n="65" d="100"/>
        </p:scale>
        <p:origin x="888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</a:ln>
          <a:effectLst/>
        </p:spPr>
        <p:txBody>
          <a:bodyPr wrap="square" numCol="1" anchor="t" anchorCtr="0" compatLnSpc="1"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E3EDC02-6B61-4983-8E3C-D794FAC91B62}" type="datetimeFigureOut">
              <a:rPr lang="en-IN" smtClean="0"/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DB7850C-FA10-4319-AB23-66F4D639717D}" type="slidenum">
              <a:rPr lang="en-IN" smtClean="0"/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ONLINE CAB BOOKING SYSTEM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Group No : 5</a:t>
            </a:r>
            <a:endParaRPr lang="en-IN" b="1" dirty="0"/>
          </a:p>
          <a:p>
            <a:r>
              <a:rPr lang="en-IN" b="1" dirty="0"/>
              <a:t>NIDHI N. PATEL (201706100110067)</a:t>
            </a:r>
            <a:endParaRPr lang="en-IN" dirty="0"/>
          </a:p>
          <a:p>
            <a:r>
              <a:rPr lang="en-IN" b="1" dirty="0"/>
              <a:t>URVI R. PATEL (201706100110143)</a:t>
            </a:r>
            <a:endParaRPr lang="en-IN" dirty="0"/>
          </a:p>
          <a:p>
            <a:r>
              <a:rPr lang="en-IN" dirty="0"/>
              <a:t>Guided by </a:t>
            </a:r>
            <a:r>
              <a:rPr lang="en-IN" b="1" dirty="0"/>
              <a:t>Ms. KAJAL PATIL </a:t>
            </a:r>
            <a:endParaRPr lang="en-IN" dirty="0"/>
          </a:p>
          <a:p>
            <a:endParaRPr lang="en-IN" dirty="0"/>
          </a:p>
        </p:txBody>
      </p:sp>
      <p:sp>
        <p:nvSpPr>
          <p:cNvPr id="2" name="Rectangle 1"/>
          <p:cNvSpPr/>
          <p:nvPr/>
        </p:nvSpPr>
        <p:spPr>
          <a:xfrm>
            <a:off x="1102229" y="0"/>
            <a:ext cx="9976960" cy="65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spcAft>
                <a:spcPts val="0"/>
              </a:spcAft>
            </a:pPr>
            <a:r>
              <a:rPr lang="en-IN" sz="36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Babu Madhav Institute of Information Technology</a:t>
            </a:r>
            <a:endParaRPr lang="en-IN" sz="36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53440" y="621691"/>
            <a:ext cx="6096000" cy="3735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6000"/>
              </a:lnSpc>
              <a:spcAft>
                <a:spcPts val="600"/>
              </a:spcAft>
            </a:pPr>
            <a:r>
              <a:rPr lang="en-IN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 Years Integrated M.Sc. (IT) </a:t>
            </a:r>
            <a:endParaRPr lang="en-IN" sz="12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Non Functional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/>
              <a:t>Responsive: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		By using bootstrap, the system will be device friendly.</a:t>
            </a:r>
            <a:endParaRPr lang="en-IN" sz="2400" dirty="0"/>
          </a:p>
          <a:p>
            <a:r>
              <a:rPr lang="en-IN" sz="2400" dirty="0"/>
              <a:t>Security:</a:t>
            </a:r>
            <a:endParaRPr lang="en-IN" sz="2400" dirty="0"/>
          </a:p>
          <a:p>
            <a:pPr marL="0" indent="0">
              <a:buNone/>
            </a:pPr>
            <a:r>
              <a:rPr lang="en-IN" sz="2400" dirty="0"/>
              <a:t>		By applying MD5</a:t>
            </a:r>
            <a:endParaRPr lang="en-IN" sz="2400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323465" y="1616833"/>
            <a:ext cx="2772534" cy="3109912"/>
          </a:xfrm>
        </p:spPr>
        <p:txBody>
          <a:bodyPr/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IN" dirty="0"/>
              <a:t>Manage Offers:</a:t>
            </a:r>
            <a:r>
              <a:rPr lang="en-IN" sz="1800" dirty="0"/>
              <a:t>	</a:t>
            </a:r>
            <a:endParaRPr lang="en-IN" sz="18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800" b="0" dirty="0"/>
              <a:t>Add offer</a:t>
            </a:r>
            <a:endParaRPr lang="en-IN" sz="1800" b="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800" b="0" dirty="0"/>
              <a:t>Update offer</a:t>
            </a:r>
            <a:endParaRPr lang="en-IN" sz="1800" b="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800" b="0" dirty="0"/>
              <a:t>Delete offer</a:t>
            </a:r>
            <a:endParaRPr lang="en-IN" sz="1800" b="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800" b="0" dirty="0"/>
              <a:t>View offer</a:t>
            </a:r>
            <a:endParaRPr lang="en-IN" sz="1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9519" y="2751138"/>
            <a:ext cx="2772534" cy="3109913"/>
          </a:xfrm>
        </p:spPr>
        <p:txBody>
          <a:bodyPr>
            <a:noAutofit/>
          </a:bodyPr>
          <a:lstStyle/>
          <a:p>
            <a:r>
              <a:rPr lang="en-IN" dirty="0"/>
              <a:t>Manage Booking: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Book cab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Confirm booking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Cancel booking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Update booking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View booking</a:t>
            </a:r>
            <a:endParaRPr lang="en-IN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8289747" y="1850650"/>
            <a:ext cx="3321677" cy="2455444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sz="1800" dirty="0"/>
              <a:t>Manage Profile</a:t>
            </a:r>
            <a:endParaRPr lang="en-IN" sz="180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IN" b="0" dirty="0"/>
              <a:t>Update details</a:t>
            </a:r>
            <a:endParaRPr lang="en-IN" b="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IN" b="0" dirty="0"/>
              <a:t>Delete details</a:t>
            </a:r>
            <a:endParaRPr lang="en-IN" b="0" dirty="0"/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IN" b="0" dirty="0"/>
              <a:t>View details</a:t>
            </a:r>
            <a:endParaRPr lang="en-IN" b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87411" y="2751138"/>
            <a:ext cx="2417324" cy="3109913"/>
          </a:xfrm>
        </p:spPr>
        <p:txBody>
          <a:bodyPr>
            <a:normAutofit/>
          </a:bodyPr>
          <a:lstStyle/>
          <a:p>
            <a:r>
              <a:rPr lang="en-IN" dirty="0"/>
              <a:t>Manage Rates: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Add rates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Update rates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Delete rates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View rates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Search rates</a:t>
            </a:r>
            <a:endParaRPr lang="en-IN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Modules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089310" y="911266"/>
            <a:ext cx="3190874" cy="3109912"/>
          </a:xfrm>
        </p:spPr>
        <p:txBody>
          <a:bodyPr/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IN" dirty="0"/>
              <a:t>Manage Payment:</a:t>
            </a:r>
            <a:r>
              <a:rPr lang="en-IN" sz="1800" dirty="0"/>
              <a:t>	</a:t>
            </a:r>
            <a:endParaRPr lang="en-IN" sz="18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800" b="0" dirty="0"/>
              <a:t>Make payment</a:t>
            </a:r>
            <a:endParaRPr lang="en-IN" sz="1800" b="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1800" b="0" dirty="0"/>
              <a:t>Cancel payment</a:t>
            </a:r>
            <a:endParaRPr lang="en-IN" sz="1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16776" y="2836821"/>
            <a:ext cx="2772534" cy="3109913"/>
          </a:xfrm>
        </p:spPr>
        <p:txBody>
          <a:bodyPr>
            <a:noAutofit/>
          </a:bodyPr>
          <a:lstStyle/>
          <a:p>
            <a:r>
              <a:rPr lang="en-IN" dirty="0"/>
              <a:t>Manage Tracking: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View source</a:t>
            </a:r>
            <a:endParaRPr lang="en-IN" sz="1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1800" dirty="0"/>
              <a:t>View destination</a:t>
            </a:r>
            <a:endParaRPr lang="en-IN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8451498" y="728584"/>
            <a:ext cx="3321677" cy="2455444"/>
          </a:xfrm>
        </p:spPr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IN" b="0" dirty="0"/>
              <a:t>Give feedback</a:t>
            </a:r>
            <a:endParaRPr lang="en-IN" b="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280184" y="2836821"/>
            <a:ext cx="2417324" cy="3109913"/>
          </a:xfrm>
        </p:spPr>
        <p:txBody>
          <a:bodyPr>
            <a:normAutofit/>
          </a:bodyPr>
          <a:lstStyle/>
          <a:p>
            <a:r>
              <a:rPr lang="en-IN" dirty="0"/>
              <a:t>Generate report: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Daily report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Monthly report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Yearly report</a:t>
            </a:r>
            <a:endParaRPr lang="en-IN" dirty="0"/>
          </a:p>
          <a:p>
            <a:pPr lvl="2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Characteristics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90548"/>
          </a:xfrm>
        </p:spPr>
        <p:txBody>
          <a:bodyPr>
            <a:normAutofit fontScale="77500" lnSpcReduction="20000"/>
          </a:bodyPr>
          <a:lstStyle/>
          <a:p>
            <a:r>
              <a:rPr lang="en-IN" sz="3400" dirty="0"/>
              <a:t>ADMIN</a:t>
            </a:r>
            <a:r>
              <a:rPr lang="en-I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</a:t>
            </a:r>
            <a:endParaRPr lang="en-I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dirty="0"/>
              <a:t>Admin can login into the system.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dirty="0"/>
              <a:t>Admin can view details of registered customers.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dirty="0"/>
              <a:t>Admin can view registered car details.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dirty="0"/>
              <a:t>Admin can view registered driver details.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dirty="0"/>
              <a:t>Admin can manage rates.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dirty="0"/>
              <a:t>Admin can manage offers.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dirty="0"/>
              <a:t>Admin can generate report.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dirty="0"/>
              <a:t>Admin can send message to particular driver or customer.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800" dirty="0"/>
              <a:t>Admin can view customer feedback.</a:t>
            </a:r>
            <a:endParaRPr lang="en-IN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Characteristics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136" y="2633104"/>
            <a:ext cx="10554574" cy="4635713"/>
          </a:xfrm>
        </p:spPr>
        <p:txBody>
          <a:bodyPr>
            <a:normAutofit fontScale="92500"/>
          </a:bodyPr>
          <a:lstStyle/>
          <a:p>
            <a:r>
              <a:rPr lang="en-IN" sz="2400" dirty="0"/>
              <a:t>DRIVER: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Driver can register into to the system.</a:t>
            </a:r>
            <a:endParaRPr lang="en-IN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Driver can login into the system.</a:t>
            </a:r>
            <a:endParaRPr lang="en-IN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Driver can manage it’s profile.</a:t>
            </a:r>
            <a:endParaRPr lang="en-IN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Driver can manage its car and its details.</a:t>
            </a:r>
            <a:endParaRPr lang="en-IN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Driver can update its location and it’s status.</a:t>
            </a:r>
            <a:endParaRPr lang="en-IN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Driver can view allocated customer’s required details while booking.</a:t>
            </a:r>
            <a:endParaRPr lang="en-IN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Driver can view customer's feedback.</a:t>
            </a:r>
            <a:endParaRPr lang="en-IN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400" dirty="0"/>
              <a:t>Driver can view it’s inbox messages sent by admin</a:t>
            </a:r>
            <a:r>
              <a:rPr lang="en-IN" dirty="0"/>
              <a:t>.</a:t>
            </a: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endParaRPr lang="en-IN" dirty="0"/>
          </a:p>
          <a:p>
            <a:pPr lvl="2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Characteristics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56" y="2633104"/>
            <a:ext cx="10554574" cy="4443556"/>
          </a:xfrm>
        </p:spPr>
        <p:txBody>
          <a:bodyPr>
            <a:normAutofit lnSpcReduction="10000"/>
          </a:bodyPr>
          <a:lstStyle/>
          <a:p>
            <a:r>
              <a:rPr lang="en-IN" sz="2600" dirty="0"/>
              <a:t>CUSTOMER</a:t>
            </a:r>
            <a:r>
              <a:rPr lang="en-IN" sz="2800" dirty="0"/>
              <a:t>:</a:t>
            </a:r>
            <a:endParaRPr lang="en-IN" sz="28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2400" dirty="0"/>
              <a:t>Customer can register into the system.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2400" dirty="0"/>
              <a:t>Customer can login into the system.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2400" dirty="0"/>
              <a:t>Customer can book a cab.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2400" dirty="0"/>
              <a:t>Customer can view and apply offers.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2400" dirty="0"/>
              <a:t>Customer can manage it’s profile.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2400" dirty="0"/>
              <a:t>Customer can view bill.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2400" dirty="0"/>
              <a:t>Customer can track the cab allocated to .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IN" sz="2400" dirty="0"/>
              <a:t>Customer can give feedback.</a:t>
            </a:r>
            <a:endParaRPr lang="en-IN" sz="2400" dirty="0"/>
          </a:p>
          <a:p>
            <a:pPr lvl="2">
              <a:buFont typeface="Wingdings" panose="05000000000000000000" pitchFamily="2" charset="2"/>
              <a:buChar char="§"/>
            </a:pPr>
            <a:endParaRPr lang="en-IN" dirty="0"/>
          </a:p>
          <a:p>
            <a:pPr lvl="2"/>
            <a:endParaRPr lang="en-I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2506" y="290772"/>
            <a:ext cx="6528643" cy="62764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Registration 								    		L</a:t>
            </a:r>
            <a:r>
              <a:rPr lang="en-US" sz="2000" dirty="0"/>
              <a:t>ogin</a:t>
            </a:r>
            <a:endParaRPr lang="en-IN" sz="2000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5538" y="2377197"/>
            <a:ext cx="3143250" cy="428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13" y="2805822"/>
            <a:ext cx="314325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Activity Diagram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Manage booking: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endParaRPr lang="en-IN" dirty="0"/>
          </a:p>
          <a:p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1318" y="1091980"/>
            <a:ext cx="2762250" cy="5334000"/>
          </a:xfrm>
          <a:prstGeom prst="rect">
            <a:avLst/>
          </a:prstGeom>
        </p:spPr>
      </p:pic>
      <p:pic>
        <p:nvPicPr>
          <p:cNvPr id="9" name="Content Placeholder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217" y="2787430"/>
            <a:ext cx="4689686" cy="363855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213960" y="2339418"/>
            <a:ext cx="1914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Manage profile</a:t>
            </a:r>
            <a:endParaRPr lang="en-I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Manage cab details: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999" y="2588454"/>
            <a:ext cx="10753643" cy="40749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1063560"/>
          </a:xfrm>
        </p:spPr>
        <p:txBody>
          <a:bodyPr/>
          <a:lstStyle/>
          <a:p>
            <a:r>
              <a:rPr lang="en-IN" dirty="0"/>
              <a:t>Index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30304"/>
          </a:xfrm>
        </p:spPr>
        <p:txBody>
          <a:bodyPr>
            <a:normAutofit/>
          </a:bodyPr>
          <a:lstStyle/>
          <a:p>
            <a:r>
              <a:rPr lang="en-IN" sz="2400" dirty="0"/>
              <a:t>Project definition </a:t>
            </a:r>
            <a:endParaRPr lang="en-IN" sz="2400" dirty="0"/>
          </a:p>
          <a:p>
            <a:r>
              <a:rPr lang="en-IN" sz="2400" dirty="0"/>
              <a:t>SRS </a:t>
            </a:r>
            <a:endParaRPr lang="en-IN" sz="2400" dirty="0"/>
          </a:p>
          <a:p>
            <a:r>
              <a:rPr lang="en-IN" sz="2400" dirty="0"/>
              <a:t>Use Case Diagram </a:t>
            </a:r>
            <a:endParaRPr lang="en-IN" sz="2400" dirty="0"/>
          </a:p>
          <a:p>
            <a:r>
              <a:rPr lang="en-IN" sz="2400" dirty="0"/>
              <a:t>Activity Diagram </a:t>
            </a:r>
            <a:endParaRPr lang="en-IN" sz="2400" dirty="0"/>
          </a:p>
          <a:p>
            <a:r>
              <a:rPr lang="en-IN" sz="2400" dirty="0"/>
              <a:t>Data Dictionary </a:t>
            </a:r>
            <a:endParaRPr lang="en-IN" sz="2400" dirty="0"/>
          </a:p>
          <a:p>
            <a:r>
              <a:rPr lang="en-IN" sz="2400" dirty="0"/>
              <a:t>User Interface</a:t>
            </a:r>
            <a:endParaRPr lang="en-IN" sz="2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IN" sz="1800" dirty="0"/>
              <a:t>Manage Rates:</a:t>
            </a:r>
            <a:endParaRPr lang="en-IN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000" y="2672861"/>
            <a:ext cx="10554574" cy="40422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 Diagram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94162" y="2194152"/>
            <a:ext cx="10554574" cy="3636511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IN" sz="1800" dirty="0"/>
              <a:t> Manage Offers:</a:t>
            </a:r>
            <a:endParaRPr lang="en-IN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6186" y="2071468"/>
            <a:ext cx="8763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 Diagram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IN" dirty="0"/>
              <a:t>  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185203" y="2357268"/>
            <a:ext cx="7217229" cy="3638764"/>
          </a:xfrm>
        </p:spPr>
        <p:txBody>
          <a:bodyPr anchor="t"/>
          <a:lstStyle/>
          <a:p>
            <a:pPr marL="0" indent="0">
              <a:buNone/>
            </a:pPr>
            <a:r>
              <a:rPr lang="en-IN" dirty="0"/>
              <a:t>Generate Report                                  </a:t>
            </a:r>
            <a:r>
              <a:rPr lang="en-IN" sz="2000" dirty="0"/>
              <a:t>Feedback</a:t>
            </a:r>
            <a:endParaRPr lang="en-IN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0837" y="3120122"/>
            <a:ext cx="3074963" cy="3143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2" y="3120120"/>
            <a:ext cx="2386902" cy="31432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Total Tables: 14</a:t>
            </a:r>
            <a:endParaRPr lang="en-IN" dirty="0"/>
          </a:p>
          <a:p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140067" y="2183739"/>
          <a:ext cx="6649853" cy="4227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6828"/>
                <a:gridCol w="4993025"/>
              </a:tblGrid>
              <a:tr h="3055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No.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Name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</a:rPr>
                        <a:t>Tbl_CustomerDetails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Tbl_DriverDetails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3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Tbl_CabDetails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4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Tbl_Offers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5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Tbl_Feedback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6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Tbl_CityCabBooking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7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Tbl_RentalCabBooking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8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Tbl_OutStationCabBooking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9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Tbl_Rates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10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Tbl_Payment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11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Tbl_City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12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Tbl_Bill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13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Tbl_CustomerLogin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  <a:tr h="2801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>
                          <a:effectLst/>
                        </a:rPr>
                        <a:t>14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</a:rPr>
                        <a:t>Tbl_DriverLogin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929" marR="56929" marT="7907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IN" dirty="0"/>
              <a:t>Table Name :  Tbl_CustomerDetails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360377" y="2743842"/>
          <a:ext cx="9193115" cy="25933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9627"/>
                <a:gridCol w="2243090"/>
                <a:gridCol w="2217114"/>
                <a:gridCol w="2083284"/>
              </a:tblGrid>
              <a:tr h="3067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Field Name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Data Type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Field Size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Constraints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69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CustomerId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integer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-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Primary key, auto_increment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69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CustomerName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69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CustomerEmail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60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69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CityId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69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CustomerAddress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69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CustomerPincode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069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 err="1">
                          <a:effectLst/>
                        </a:rPr>
                        <a:t>CustomerContactNo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Varchar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>
                          <a:effectLst/>
                        </a:rPr>
                        <a:t>10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400" dirty="0">
                          <a:effectLst/>
                        </a:rPr>
                        <a:t>Not 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IN" dirty="0"/>
              <a:t>Table : Tbl_DriverDetails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	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83213" y="2650332"/>
          <a:ext cx="10030264" cy="4221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09522"/>
                <a:gridCol w="2547767"/>
                <a:gridCol w="2518261"/>
                <a:gridCol w="1954714"/>
              </a:tblGrid>
              <a:tr h="2351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Field Name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Data Type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Field Size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Constraints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833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DriverId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integer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Primary key, auto_increment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DriverName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50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DriverContactNo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DriverEmail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60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DriverPincode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Integer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DriverBirthDate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Date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DriverJoinDate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Date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DriverAge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Integer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DriverAddress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70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CityId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Integer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Foreign key 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DriverType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CabId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Integer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Foreign key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DriverTotalRides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Integer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-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 err="1">
                          <a:effectLst/>
                        </a:rPr>
                        <a:t>DriverStatus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Varchar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10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>
                          <a:effectLst/>
                        </a:rPr>
                        <a:t>Not null</a:t>
                      </a:r>
                      <a:endParaRPr lang="en-IN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353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DriverCamision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Float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-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N" sz="1600" dirty="0">
                          <a:effectLst/>
                        </a:rPr>
                        <a:t>Not null</a:t>
                      </a:r>
                      <a:endParaRPr lang="en-IN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2222500"/>
            <a:ext cx="10553700" cy="3636963"/>
          </a:xfrm>
        </p:spPr>
        <p:txBody>
          <a:bodyPr anchor="t"/>
          <a:lstStyle/>
          <a:p>
            <a:r>
              <a:rPr lang="en-IN" dirty="0"/>
              <a:t>Table: Tbl_Feedback</a:t>
            </a:r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856935" y="2726202"/>
          <a:ext cx="8215534" cy="19879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8881"/>
                <a:gridCol w="2811231"/>
                <a:gridCol w="1984155"/>
                <a:gridCol w="1861267"/>
              </a:tblGrid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Field Name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Data Type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Field Size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Constraints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FeedBackId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Integer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Primary key , auto_increment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CustomerId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FeedBack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Varchar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80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Rating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varchar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DateAndTime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Date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-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IN" dirty="0"/>
              <a:t>Table : Tbl_Offers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23622" y="2707921"/>
          <a:ext cx="8423762" cy="20514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392"/>
                <a:gridCol w="2882483"/>
                <a:gridCol w="2034444"/>
                <a:gridCol w="1908443"/>
              </a:tblGrid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 dirty="0">
                          <a:effectLst/>
                        </a:rPr>
                        <a:t>Field Name</a:t>
                      </a:r>
                      <a:endParaRPr lang="en-IN" sz="16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Data Type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Field Size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Constraints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 dirty="0" err="1">
                          <a:effectLst/>
                        </a:rPr>
                        <a:t>OfferId</a:t>
                      </a:r>
                      <a:endParaRPr lang="en-IN" sz="16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Integer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-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 dirty="0">
                          <a:effectLst/>
                        </a:rPr>
                        <a:t>Primary key , auto_increment</a:t>
                      </a:r>
                      <a:endParaRPr lang="en-IN" sz="16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 dirty="0" err="1">
                          <a:effectLst/>
                        </a:rPr>
                        <a:t>OfferName</a:t>
                      </a:r>
                      <a:endParaRPr lang="en-IN" sz="16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Varchar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50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Not null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 dirty="0">
                          <a:effectLst/>
                        </a:rPr>
                        <a:t>Description</a:t>
                      </a:r>
                      <a:endParaRPr lang="en-IN" sz="16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Varchar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80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Not null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 dirty="0">
                          <a:effectLst/>
                        </a:rPr>
                        <a:t>StartingDate</a:t>
                      </a:r>
                      <a:endParaRPr lang="en-IN" sz="16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Date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-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>
                          <a:effectLst/>
                        </a:rPr>
                        <a:t>Not null</a:t>
                      </a:r>
                      <a:endParaRPr lang="en-IN" sz="1600" baseline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 dirty="0" err="1">
                          <a:effectLst/>
                        </a:rPr>
                        <a:t>EndingDate</a:t>
                      </a:r>
                      <a:endParaRPr lang="en-IN" sz="16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 dirty="0">
                          <a:effectLst/>
                        </a:rPr>
                        <a:t>Date</a:t>
                      </a:r>
                      <a:endParaRPr lang="en-IN" sz="16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 dirty="0">
                          <a:effectLst/>
                        </a:rPr>
                        <a:t>-</a:t>
                      </a:r>
                      <a:endParaRPr lang="en-IN" sz="16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baseline="0" dirty="0">
                          <a:effectLst/>
                        </a:rPr>
                        <a:t>Not null</a:t>
                      </a:r>
                      <a:endParaRPr lang="en-IN" sz="16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IN" dirty="0"/>
              <a:t>Table: Tbl_CityCabBooking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61514" y="2791748"/>
          <a:ext cx="9509760" cy="32147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4456"/>
                <a:gridCol w="3254096"/>
                <a:gridCol w="2296727"/>
                <a:gridCol w="2154481"/>
              </a:tblGrid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Field Name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Data Type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Field Size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Constraints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CityCabId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Primary key , auto_increment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CustomerId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CityId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Source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Destinantion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pickUpTime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TotalPersond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OfferId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BillId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Integer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-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IN" dirty="0"/>
              <a:t>Table : Tbl_OutStationCabBooking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95754" y="2757268"/>
          <a:ext cx="9599028" cy="40353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5969"/>
                <a:gridCol w="3384067"/>
                <a:gridCol w="2388461"/>
                <a:gridCol w="2240531"/>
              </a:tblGrid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Field Name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Data Type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Field Size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Constraints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32377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OutStationCabId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Integer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-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Primary key, </a:t>
                      </a:r>
                      <a:r>
                        <a:rPr lang="en-IN" sz="1400" dirty="0" err="1">
                          <a:effectLst/>
                        </a:rPr>
                        <a:t>auto_increment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CustomerId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CityId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Source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Destination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ToatlPersons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NoOfDays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pickUpTime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TotalPersond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DriverId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CabId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-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OfferId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  <a:tr h="27556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BillId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2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Definition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400" dirty="0"/>
              <a:t>			The Online Cab Booking System will help to book a cab in which customer can book a cab based on category, price and place.</a:t>
            </a:r>
            <a:endParaRPr lang="en-IN" sz="2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IN" dirty="0"/>
              <a:t>Table : </a:t>
            </a:r>
            <a:r>
              <a:rPr lang="en-IN"/>
              <a:t>Tbl_RentalCabBooking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221545" y="2769604"/>
          <a:ext cx="9748910" cy="39278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9836"/>
                <a:gridCol w="3335929"/>
                <a:gridCol w="2354485"/>
                <a:gridCol w="2208660"/>
              </a:tblGrid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Field Name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Data Type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Field Size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Constraints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46960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RentalCabId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Primary key, auto_increment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CustomerId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CityId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Source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Destination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ToatlPersons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NoOfDays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pickUpTime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ReturnTime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TotalPersond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DriverId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CabId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  <a:tr h="26602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OfferId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Integer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-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Foreign key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972" marR="57972" marT="8053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IN" dirty="0"/>
              <a:t>Table: Tbl_Rates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52024" y="2658794"/>
          <a:ext cx="8819220" cy="21368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59510"/>
                <a:gridCol w="3234841"/>
                <a:gridCol w="2283137"/>
                <a:gridCol w="2141732"/>
              </a:tblGrid>
              <a:tr h="4206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Field Name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Data Type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Field Size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Constraints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4206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RateId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Primary key, auto_increment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4206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CabType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varchar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50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4206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Kilometer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42061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Amount</a:t>
                      </a:r>
                      <a:endParaRPr lang="en-IN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6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en-IN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IN" dirty="0"/>
              <a:t>Table : Tbl_Payment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491175" y="2855743"/>
          <a:ext cx="8136968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8423"/>
                <a:gridCol w="2866932"/>
                <a:gridCol w="2021625"/>
                <a:gridCol w="1899988"/>
              </a:tblGrid>
              <a:tr h="46140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Field Name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Data Type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Field Size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Constraints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54022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PaymentId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Primary key, auto_increment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46140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PaymentType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varchar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50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91175" y="5182379"/>
          <a:ext cx="8136968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8423"/>
                <a:gridCol w="2866932"/>
                <a:gridCol w="2021625"/>
                <a:gridCol w="1899988"/>
              </a:tblGrid>
              <a:tr h="46140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Field Name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Data Type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Field Size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Constraints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54022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CityId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Primary key, auto_increment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46140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CityName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varchar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50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246416" y="458290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Table : Tbl_City</a:t>
            </a:r>
            <a:endParaRPr lang="en-I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IN" dirty="0"/>
              <a:t>Table : Tbl_BillTable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02191" y="2768282"/>
          <a:ext cx="8778240" cy="31020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65652"/>
                <a:gridCol w="3003781"/>
                <a:gridCol w="2120056"/>
                <a:gridCol w="1988751"/>
              </a:tblGrid>
              <a:tr h="3782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Field Name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Data Type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Field Size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Constraints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44284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BillId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Primary key, auto_increment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782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CustomerId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782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OfferId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782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PaymentId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782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TotalKilometers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Not null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782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RateId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7823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advanceAmt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float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-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Dictionary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IN" dirty="0"/>
              <a:t>Table  : Tbl_CustomerLogin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Table : Tbl_DriverLogin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17566" y="2900313"/>
          <a:ext cx="7556500" cy="8364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3830"/>
                <a:gridCol w="2585720"/>
                <a:gridCol w="1824990"/>
                <a:gridCol w="1711960"/>
              </a:tblGrid>
              <a:tr h="2788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</a:rPr>
                        <a:t>Field Name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</a:rPr>
                        <a:t>Data Type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</a:rPr>
                        <a:t>Field Size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</a:rPr>
                        <a:t>Constraints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</a:tr>
              <a:tr h="2788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 err="1">
                          <a:effectLst/>
                        </a:rPr>
                        <a:t>CustomerId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</a:rPr>
                        <a:t>Integer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</a:rPr>
                        <a:t>-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>
                          <a:effectLst/>
                        </a:rPr>
                        <a:t>Foreign key</a:t>
                      </a:r>
                      <a:endParaRPr lang="en-IN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</a:tr>
              <a:tr h="27882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</a:rPr>
                        <a:t>Password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</a:rPr>
                        <a:t>varchar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</a:rPr>
                        <a:t>100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300" dirty="0">
                          <a:effectLst/>
                        </a:rPr>
                        <a:t>Not null</a:t>
                      </a:r>
                      <a:endParaRPr lang="en-IN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8659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17566" y="4938683"/>
          <a:ext cx="7556500" cy="9201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3830"/>
                <a:gridCol w="2585720"/>
                <a:gridCol w="1824990"/>
                <a:gridCol w="1711960"/>
              </a:tblGrid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Field Name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Data Type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Field Size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Constraints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DriverId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Integer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-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Foreign key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  <a:tr h="30670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Password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varchar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100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Not null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9525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Interface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566" y="2222500"/>
            <a:ext cx="9594165" cy="4304909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Page-Portfolio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5" y="2222500"/>
            <a:ext cx="10269416" cy="4347112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Page-About Us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7" cy="4188312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 Page-About Us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22500"/>
            <a:ext cx="10339753" cy="4188312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is responsive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9" y="2222500"/>
            <a:ext cx="10571997" cy="4290842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SRS(Software Requirement Specification)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3800"/>
          </a:xfrm>
        </p:spPr>
        <p:txBody>
          <a:bodyPr>
            <a:normAutofit/>
          </a:bodyPr>
          <a:lstStyle/>
          <a:p>
            <a:pPr lvl="1"/>
            <a:r>
              <a:rPr lang="en-IN" sz="2400" dirty="0"/>
              <a:t> 1. Purpose </a:t>
            </a:r>
            <a:endParaRPr lang="en-IN" sz="2400" dirty="0"/>
          </a:p>
          <a:p>
            <a:pPr lvl="1"/>
            <a:r>
              <a:rPr lang="en-IN" sz="2400" dirty="0"/>
              <a:t> 2. Scope </a:t>
            </a:r>
            <a:endParaRPr lang="en-IN" sz="2400" dirty="0"/>
          </a:p>
          <a:p>
            <a:pPr lvl="1"/>
            <a:r>
              <a:rPr lang="en-IN" sz="2400" dirty="0"/>
              <a:t> 3. Identification of need </a:t>
            </a:r>
            <a:endParaRPr lang="en-IN" sz="2400" dirty="0"/>
          </a:p>
          <a:p>
            <a:pPr lvl="1"/>
            <a:r>
              <a:rPr lang="en-IN" sz="2400" dirty="0"/>
              <a:t> 4. Technology Used </a:t>
            </a:r>
            <a:endParaRPr lang="en-IN" sz="2400" dirty="0"/>
          </a:p>
          <a:p>
            <a:pPr lvl="1"/>
            <a:r>
              <a:rPr lang="en-IN" sz="2400" dirty="0"/>
              <a:t> 5. Functional Requirements </a:t>
            </a:r>
            <a:endParaRPr lang="en-IN" sz="2400" dirty="0"/>
          </a:p>
          <a:p>
            <a:pPr lvl="1"/>
            <a:r>
              <a:rPr lang="en-IN" sz="2400" dirty="0"/>
              <a:t> 6. Non-Functional Requirements </a:t>
            </a:r>
            <a:endParaRPr lang="en-IN" sz="2400" dirty="0"/>
          </a:p>
          <a:p>
            <a:pPr lvl="1"/>
            <a:r>
              <a:rPr lang="en-IN" sz="2400" dirty="0"/>
              <a:t> 7. Modules </a:t>
            </a:r>
            <a:endParaRPr lang="en-IN" sz="2400" dirty="0"/>
          </a:p>
          <a:p>
            <a:pPr lvl="1"/>
            <a:r>
              <a:rPr lang="en-IN" sz="2400" dirty="0"/>
              <a:t> 8. User Characteristics </a:t>
            </a:r>
            <a:endParaRPr lang="en-IN" sz="2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is responsive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7" cy="4333045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is responsive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7" cy="4445586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</a:t>
            </a:r>
            <a:endParaRPr lang="en-IN" dirty="0"/>
          </a:p>
        </p:txBody>
      </p:sp>
      <p:pic>
        <p:nvPicPr>
          <p:cNvPr id="4" name="Content Placeholder 3" descr="Screenshot (18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45845" y="2222500"/>
            <a:ext cx="9478645" cy="43129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Registration Page</a:t>
            </a:r>
            <a:endParaRPr lang="en-IN" dirty="0"/>
          </a:p>
        </p:txBody>
      </p:sp>
      <p:pic>
        <p:nvPicPr>
          <p:cNvPr id="4" name="Content Placeholder 3" descr="Screenshot (187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9485" y="2222500"/>
            <a:ext cx="9694545" cy="41116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Dash Board (Mater Page)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571997" cy="4431518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Dash Board (Mater Page)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335041"/>
            <a:ext cx="10571997" cy="4075771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Driver Dash Board (Mater Page)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00" y="2222500"/>
            <a:ext cx="10467599" cy="4188312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Purpose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IN" sz="2800" dirty="0"/>
              <a:t>			</a:t>
            </a:r>
            <a:r>
              <a:rPr lang="en-IN" sz="2400" dirty="0"/>
              <a:t>The purpose of the project is to develop a general-purpose e-booking business where cab can be booked from the comfort of home through the internet.</a:t>
            </a:r>
            <a:endParaRPr lang="en-IN" sz="2400" dirty="0"/>
          </a:p>
          <a:p>
            <a:pPr marL="0" indent="0" algn="just">
              <a:buNone/>
            </a:pPr>
            <a:endParaRPr lang="en-I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Scope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1821054"/>
            <a:ext cx="10554574" cy="42141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3200" dirty="0"/>
              <a:t>			</a:t>
            </a:r>
            <a:r>
              <a:rPr lang="en-IN" sz="2400" dirty="0"/>
              <a:t>The system is only for Gujarat cities which are Vapi, Valsad, Navsari, Vyara, Bardoli, Surat, Bharuch and Vadodara. It will be available only to the registered user.</a:t>
            </a:r>
            <a:endParaRPr lang="en-IN" sz="2400" dirty="0"/>
          </a:p>
          <a:p>
            <a:pPr marL="0" indent="0" algn="just">
              <a:buNone/>
            </a:pPr>
            <a:endParaRPr lang="en-IN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Identification Of Need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1547038"/>
            <a:ext cx="10554574" cy="4483313"/>
          </a:xfrm>
        </p:spPr>
        <p:txBody>
          <a:bodyPr>
            <a:normAutofit/>
          </a:bodyPr>
          <a:lstStyle/>
          <a:p>
            <a:pPr lvl="0"/>
            <a:r>
              <a:rPr lang="en-IN" sz="2400" dirty="0"/>
              <a:t>Customer can book cab without going out.</a:t>
            </a:r>
            <a:endParaRPr lang="en-IN" sz="2400" dirty="0"/>
          </a:p>
          <a:p>
            <a:pPr lvl="0"/>
            <a:r>
              <a:rPr lang="en-IN" sz="2400" dirty="0"/>
              <a:t>Some Areas are not covered by bus so cab can go there.</a:t>
            </a:r>
            <a:endParaRPr lang="en-IN" sz="2400" dirty="0"/>
          </a:p>
          <a:p>
            <a:pPr marL="0" indent="0" algn="just">
              <a:buNone/>
            </a:pPr>
            <a:endParaRPr lang="en-IN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Technology Used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129521"/>
            <a:ext cx="10554574" cy="4443556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IN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  <a:cs typeface="Times New Roman" panose="02020603050405020304" pitchFamily="18" charset="0"/>
              </a:rPr>
              <a:t> </a:t>
            </a:r>
            <a:r>
              <a:rPr lang="en-IN" sz="2400" spc="-1" dirty="0">
                <a:uFill>
                  <a:solidFill>
                    <a:srgbClr val="FFFFFF"/>
                  </a:solidFill>
                </a:uFill>
                <a:ea typeface="DejaVu Sans"/>
                <a:cs typeface="Times New Roman" panose="02020603050405020304" pitchFamily="18" charset="0"/>
              </a:rPr>
              <a:t>Front End:  HTML, CSS, Bootstrap, </a:t>
            </a:r>
            <a:r>
              <a:rPr lang="en-IN" sz="2400" dirty="0">
                <a:cs typeface="Times New Roman" panose="02020603050405020304" pitchFamily="18" charset="0"/>
              </a:rPr>
              <a:t>Visual Studio 2010(ASP.NET)</a:t>
            </a:r>
            <a:endParaRPr lang="en-IN" sz="2400" spc="-1" dirty="0">
              <a:uFill>
                <a:solidFill>
                  <a:srgbClr val="FFFFFF"/>
                </a:solidFill>
              </a:uFill>
              <a:cs typeface="Times New Roman" panose="02020603050405020304" pitchFamily="18" charset="0"/>
            </a:endParaRPr>
          </a:p>
          <a:p>
            <a:pPr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IN" sz="2400" spc="-1" dirty="0">
                <a:uFill>
                  <a:solidFill>
                    <a:srgbClr val="FFFFFF"/>
                  </a:solidFill>
                </a:uFill>
                <a:ea typeface="DejaVu Sans"/>
                <a:cs typeface="Times New Roman" panose="02020603050405020304" pitchFamily="18" charset="0"/>
              </a:rPr>
              <a:t> Back End: </a:t>
            </a:r>
            <a:r>
              <a:rPr lang="en-IN" sz="2400" dirty="0">
                <a:cs typeface="Times New Roman" panose="02020603050405020304" pitchFamily="18" charset="0"/>
              </a:rPr>
              <a:t>SQL Server 2008 , Umlet</a:t>
            </a:r>
            <a:endParaRPr lang="en-IN" sz="2400" dirty="0">
              <a:cs typeface="Times New Roman" panose="02020603050405020304" pitchFamily="18" charset="0"/>
            </a:endParaRPr>
          </a:p>
          <a:p>
            <a:pPr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en-IN" sz="2400" spc="-1" dirty="0">
                <a:uFill>
                  <a:solidFill>
                    <a:srgbClr val="FFFFFF"/>
                  </a:solidFill>
                </a:uFill>
                <a:ea typeface="DejaVu Sans"/>
                <a:cs typeface="Times New Roman" panose="02020603050405020304" pitchFamily="18" charset="0"/>
              </a:rPr>
              <a:t>Document Tool: Microsoft Word 2010</a:t>
            </a:r>
            <a:endParaRPr lang="en-IN" sz="2400" spc="-1" dirty="0">
              <a:uFill>
                <a:solidFill>
                  <a:srgbClr val="FFFFFF"/>
                </a:solidFill>
              </a:uFill>
              <a:ea typeface="DejaVu Sans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Functional 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424" y="2279374"/>
            <a:ext cx="4835957" cy="4578625"/>
          </a:xfrm>
        </p:spPr>
        <p:txBody>
          <a:bodyPr anchor="t">
            <a:normAutofit fontScale="77500" lnSpcReduction="20000"/>
          </a:bodyPr>
          <a:lstStyle/>
          <a:p>
            <a:pPr lvl="0"/>
            <a:r>
              <a:rPr lang="en-IN" dirty="0"/>
              <a:t>Can register</a:t>
            </a:r>
            <a:endParaRPr lang="en-IN" dirty="0"/>
          </a:p>
          <a:p>
            <a:pPr lvl="0"/>
            <a:r>
              <a:rPr lang="en-IN" dirty="0"/>
              <a:t>Cab login</a:t>
            </a:r>
            <a:endParaRPr lang="en-IN" dirty="0"/>
          </a:p>
          <a:p>
            <a:pPr lvl="0"/>
            <a:r>
              <a:rPr lang="en-IN" dirty="0"/>
              <a:t>Can change password</a:t>
            </a:r>
            <a:endParaRPr lang="en-IN" dirty="0"/>
          </a:p>
          <a:p>
            <a:pPr lvl="0"/>
            <a:r>
              <a:rPr lang="en-IN" dirty="0"/>
              <a:t>Can update profile</a:t>
            </a:r>
            <a:endParaRPr lang="en-IN" dirty="0"/>
          </a:p>
          <a:p>
            <a:pPr lvl="0"/>
            <a:r>
              <a:rPr lang="en-IN" dirty="0"/>
              <a:t>Can deactivate profile</a:t>
            </a:r>
            <a:endParaRPr lang="en-IN" dirty="0"/>
          </a:p>
          <a:p>
            <a:pPr lvl="0"/>
            <a:r>
              <a:rPr lang="en-IN" dirty="0"/>
              <a:t>Select cab type</a:t>
            </a:r>
            <a:endParaRPr lang="en-IN" dirty="0"/>
          </a:p>
          <a:p>
            <a:pPr lvl="0"/>
            <a:r>
              <a:rPr lang="en-IN" dirty="0"/>
              <a:t>Enter source</a:t>
            </a:r>
            <a:endParaRPr lang="en-IN" dirty="0"/>
          </a:p>
          <a:p>
            <a:pPr lvl="0"/>
            <a:r>
              <a:rPr lang="en-IN" dirty="0"/>
              <a:t>Enter destination</a:t>
            </a:r>
            <a:endParaRPr lang="en-IN" dirty="0"/>
          </a:p>
          <a:p>
            <a:pPr lvl="0"/>
            <a:r>
              <a:rPr lang="en-IN" dirty="0"/>
              <a:t>Enter pickup time</a:t>
            </a:r>
            <a:endParaRPr lang="en-IN" dirty="0"/>
          </a:p>
          <a:p>
            <a:pPr lvl="0"/>
            <a:r>
              <a:rPr lang="en-IN" dirty="0"/>
              <a:t>View rates</a:t>
            </a:r>
            <a:endParaRPr lang="en-IN" dirty="0"/>
          </a:p>
          <a:p>
            <a:pPr lvl="0"/>
            <a:r>
              <a:rPr lang="en-IN" dirty="0"/>
              <a:t>View offers</a:t>
            </a:r>
            <a:endParaRPr lang="en-IN" dirty="0"/>
          </a:p>
          <a:p>
            <a:pPr lvl="0"/>
            <a:r>
              <a:rPr lang="en-IN" dirty="0"/>
              <a:t>Apply offers</a:t>
            </a:r>
            <a:endParaRPr lang="en-IN" dirty="0"/>
          </a:p>
          <a:p>
            <a:pPr lvl="0"/>
            <a:r>
              <a:rPr lang="en-IN" dirty="0"/>
              <a:t>View bill</a:t>
            </a:r>
            <a:endParaRPr lang="en-IN" dirty="0"/>
          </a:p>
          <a:p>
            <a:pPr lvl="0"/>
            <a:r>
              <a:rPr lang="en-IN" dirty="0"/>
              <a:t>Select payment mode</a:t>
            </a:r>
            <a:endParaRPr lang="en-IN" dirty="0"/>
          </a:p>
          <a:p>
            <a:pPr lvl="0"/>
            <a:r>
              <a:rPr lang="en-IN" dirty="0"/>
              <a:t>View destination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6967669" y="2279375"/>
            <a:ext cx="4835957" cy="457862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anose="05020102010507070707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anose="05020102010507070707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anose="05020102010507070707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anose="05020102010507070707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anose="05020102010507070707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3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anose="05020102010507070707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97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anose="05020102010507070707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anose="05020102010507070707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9981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panose="05020102010507070707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IN" dirty="0"/>
              <a:t>View driver details</a:t>
            </a:r>
            <a:endParaRPr lang="en-IN" dirty="0"/>
          </a:p>
          <a:p>
            <a:pPr lvl="0"/>
            <a:r>
              <a:rPr lang="en-IN" dirty="0"/>
              <a:t>Cancel booking</a:t>
            </a:r>
            <a:endParaRPr lang="en-IN" dirty="0"/>
          </a:p>
          <a:p>
            <a:pPr lvl="0"/>
            <a:r>
              <a:rPr lang="en-IN" dirty="0"/>
              <a:t>Can give feedback</a:t>
            </a:r>
            <a:endParaRPr lang="en-IN" dirty="0"/>
          </a:p>
          <a:p>
            <a:pPr lvl="0"/>
            <a:r>
              <a:rPr lang="en-IN" dirty="0"/>
              <a:t>Generate report</a:t>
            </a:r>
            <a:endParaRPr lang="en-IN" dirty="0"/>
          </a:p>
          <a:p>
            <a:pPr lvl="0"/>
            <a:r>
              <a:rPr lang="en-IN" dirty="0"/>
              <a:t>View feedback</a:t>
            </a:r>
            <a:endParaRPr lang="en-IN" dirty="0"/>
          </a:p>
          <a:p>
            <a:pPr lvl="0"/>
            <a:r>
              <a:rPr lang="en-IN" dirty="0"/>
              <a:t>Add offers</a:t>
            </a:r>
            <a:endParaRPr lang="en-IN" dirty="0"/>
          </a:p>
          <a:p>
            <a:pPr lvl="0"/>
            <a:r>
              <a:rPr lang="en-IN" dirty="0"/>
              <a:t>Update offers</a:t>
            </a:r>
            <a:endParaRPr lang="en-IN" dirty="0"/>
          </a:p>
          <a:p>
            <a:pPr lvl="0"/>
            <a:r>
              <a:rPr lang="en-IN" dirty="0"/>
              <a:t>De-active offers</a:t>
            </a:r>
            <a:endParaRPr lang="en-IN" dirty="0"/>
          </a:p>
          <a:p>
            <a:pPr lvl="0"/>
            <a:r>
              <a:rPr lang="en-IN" dirty="0"/>
              <a:t>add city</a:t>
            </a:r>
            <a:endParaRPr lang="en-IN" dirty="0"/>
          </a:p>
          <a:p>
            <a:pPr lvl="0"/>
            <a:r>
              <a:rPr lang="en-IN" dirty="0"/>
              <a:t>modify city</a:t>
            </a:r>
            <a:endParaRPr lang="en-IN" dirty="0"/>
          </a:p>
          <a:p>
            <a:pPr lvl="0"/>
            <a:r>
              <a:rPr lang="en-IN" dirty="0"/>
              <a:t>delete city</a:t>
            </a:r>
            <a:endParaRPr lang="en-IN" dirty="0"/>
          </a:p>
          <a:p>
            <a:pPr lvl="0"/>
            <a:r>
              <a:rPr lang="en-IN" dirty="0"/>
              <a:t>View source</a:t>
            </a:r>
            <a:endParaRPr lang="en-IN" dirty="0"/>
          </a:p>
          <a:p>
            <a:pPr lvl="0"/>
            <a:r>
              <a:rPr lang="en-IN" dirty="0"/>
              <a:t>add driver</a:t>
            </a:r>
            <a:endParaRPr lang="en-IN" dirty="0"/>
          </a:p>
          <a:p>
            <a:pPr lvl="0"/>
            <a:r>
              <a:rPr lang="en-IN" dirty="0"/>
              <a:t>Can payment</a:t>
            </a:r>
            <a:endParaRPr lang="en-IN" dirty="0"/>
          </a:p>
          <a:p>
            <a:r>
              <a:rPr lang="en-IN" dirty="0"/>
              <a:t>view booking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7464</Words>
  <Application>WPS Presentation</Application>
  <PresentationFormat>Widescreen</PresentationFormat>
  <Paragraphs>1174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Arial</vt:lpstr>
      <vt:lpstr>SimSun</vt:lpstr>
      <vt:lpstr>Wingdings</vt:lpstr>
      <vt:lpstr>Wingdings 2</vt:lpstr>
      <vt:lpstr>Calibri</vt:lpstr>
      <vt:lpstr>Times New Roman</vt:lpstr>
      <vt:lpstr>Courier New</vt:lpstr>
      <vt:lpstr>DejaVu Sans</vt:lpstr>
      <vt:lpstr>Century Gothic</vt:lpstr>
      <vt:lpstr>Microsoft YaHei</vt:lpstr>
      <vt:lpstr>Arial Unicode MS</vt:lpstr>
      <vt:lpstr>Quotable</vt:lpstr>
      <vt:lpstr>ONLINE CAB BOOKING SYSTEM</vt:lpstr>
      <vt:lpstr>Index</vt:lpstr>
      <vt:lpstr>Project Definition</vt:lpstr>
      <vt:lpstr>SRS(Software Requirement Specification)</vt:lpstr>
      <vt:lpstr>Purpose</vt:lpstr>
      <vt:lpstr>Scope</vt:lpstr>
      <vt:lpstr>Identification Of Need</vt:lpstr>
      <vt:lpstr>Technology Used</vt:lpstr>
      <vt:lpstr>Functional Requirements</vt:lpstr>
      <vt:lpstr>Non Functional Requirements</vt:lpstr>
      <vt:lpstr>Modules</vt:lpstr>
      <vt:lpstr>Modules</vt:lpstr>
      <vt:lpstr>User Characteristics</vt:lpstr>
      <vt:lpstr>User Characteristics</vt:lpstr>
      <vt:lpstr>User Characteristics</vt:lpstr>
      <vt:lpstr>Use Case</vt:lpstr>
      <vt:lpstr>Activity Diagram</vt:lpstr>
      <vt:lpstr>Activity Diagram</vt:lpstr>
      <vt:lpstr>Activity Diagram</vt:lpstr>
      <vt:lpstr>Activity Diagram</vt:lpstr>
      <vt:lpstr>Activity Diagram</vt:lpstr>
      <vt:lpstr>Activity Diagram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Data Dictionary</vt:lpstr>
      <vt:lpstr>User Interface</vt:lpstr>
      <vt:lpstr>Home Page-Portfolio</vt:lpstr>
      <vt:lpstr>Home Page-About Us</vt:lpstr>
      <vt:lpstr>Home Page-About Us</vt:lpstr>
      <vt:lpstr>System is responsive</vt:lpstr>
      <vt:lpstr>System is responsive</vt:lpstr>
      <vt:lpstr>System is responsive</vt:lpstr>
      <vt:lpstr>Login Page</vt:lpstr>
      <vt:lpstr>Registration Page</vt:lpstr>
      <vt:lpstr>Admin Dash Board (Mater Page)</vt:lpstr>
      <vt:lpstr>Customer Dash Board (Mater Page)</vt:lpstr>
      <vt:lpstr>Driver Dash Board (Mater Page)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CAB BOOKING SYSTEM</dc:title>
  <dc:creator>Nidhi Patel</dc:creator>
  <cp:lastModifiedBy>ADMIN</cp:lastModifiedBy>
  <cp:revision>73</cp:revision>
  <dcterms:created xsi:type="dcterms:W3CDTF">2019-09-03T12:20:00Z</dcterms:created>
  <dcterms:modified xsi:type="dcterms:W3CDTF">2019-11-23T08:20:02Z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1033-11.2.0.9052</vt:lpwstr>
  </property>
</Properties>
</file>